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DA2CB0-4D47-C820-5E7E-258DE9FC370F}" name="Taylor" initials="T" userId="S::TNewton@ccrpcvt.org::be6c5636-7d38-4cca-8edd-92a8864f64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EA45-478F-BE26-A4FC-71BD7A1B7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1681A-0FE5-E3D6-9D2D-C4AB521EC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658B9-05C4-C50E-DDF1-6804C010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F2B0B-1C1E-D5A5-8E2A-C0D9C77C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501A4-FAAF-DF1B-28B0-D04FBCFF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219E-AAD1-16F2-2249-9208B4F4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7C7ED-6F93-C419-462D-BEAFA14EE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40723-10F5-0574-4A30-8BF93108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9F6B-AD61-78CC-3D9B-335C3C57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28F4E-D462-A8D6-9B16-61219A4D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5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2E078-60D7-C55A-5D36-C9EC8525F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D4064-6B1B-04D4-6D91-3F8DE8D87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7E964-EDBC-D388-F4C4-1C4FD066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DA35B-9D9D-02BB-EAC7-D3D6BB46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B60EB-EC67-2054-7736-026916B7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E1804-DF12-BADC-CA48-14600894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D86B1-B5D0-8CD8-57FB-369BB811C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79FB9-B559-336E-2C54-6E6A10B1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0F34-5E17-CE6F-758C-4537576A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A39C3-F105-5637-BDBC-E020E5BA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1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3678-6F1D-17E2-D1AC-BE9DE372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89AB0-E44A-A53F-52C2-3CC1E5D3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6BA6F-B373-9321-2D9C-1C6CF263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4F4F4-7E98-A190-8851-06AE198B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37918-4B3D-22DC-CDFB-6226CEA6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4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F56F-83ED-D2FC-B0E3-2B238DEF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B561-C028-CC33-85AA-0447C7891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02A9F-607A-204D-6B5D-2CE485CF6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1BF9E-D713-5D04-68DA-1B2D94A8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06196-2F86-D32A-7B0D-59215CC7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C131B-2585-6E80-6D85-8B4D8547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8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FCBA-2162-33B1-2CD6-A97744B5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F17D3-4B5F-E0CC-EE5C-5F97F82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DE074-E9EB-1281-5D73-0CC54D8BF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D2B83-5C72-50DD-EDFE-5B68F38B7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68255-99BE-6280-4E32-CC6826EA1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A295F-CB20-5BBF-C72C-527B30C4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C8463-B798-422D-F250-71AA2F90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6E966-A43C-D62F-7C9F-24B4DB0C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124C-0C4C-82A9-B4BF-11A9BED6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1BCB5-D0A0-893C-CCD9-752778CB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8686D-B385-CD66-113B-886E8FAE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56486-E786-4C8C-B58D-AF13A96F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39112-E885-CA0D-4BC8-0A60DE6D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4A06E1-75F1-19C4-9606-A54C1CC4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F752E-C8FA-D83C-71E8-861B717A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A18E-CE79-B043-D5D9-C9AAA655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18EF-77ED-EE19-BE63-67920650C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69E75-A139-8C72-73F1-EB58C2BFC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49B31-14DD-AE07-C7C7-88A05A4B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17CFA-E226-3E52-BB51-3AE7E6B9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B9F4F-70BA-0ED2-F537-D97E8AC5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2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D696-BF9B-E018-66EB-F213EF25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BA001-01A2-C505-E854-2C35F1C5B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4A305-7EFE-6630-B9C9-3DECE4C6B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7CCCB-B1B3-200E-6FEF-38402EF6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C2239-3E9B-C4C7-4013-D0FAE65B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3D1B8-C9FC-F43F-5EAE-66E55E04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B06DE-9482-B6A9-C219-3A7F4331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1619C-721E-AF6E-FD20-7D035E9DB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1EF84-66E0-D8B3-30B7-A02F0587E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38D13-423A-4872-8BB5-3B0C61586D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A4AA6-A542-B9AC-824B-57CD7A019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A5595-29CC-18CF-287E-AE2CAA8B5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6FA8-7601-473F-B7F0-5635B34B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90B-CF4A-2C55-77E7-B3830EBBB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15" y="530180"/>
            <a:ext cx="6618227" cy="3330621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West Central Vermont </a:t>
            </a:r>
            <a:br>
              <a:rPr lang="en-US" b="1" dirty="0"/>
            </a:br>
            <a:r>
              <a:rPr lang="en-US" b="1" dirty="0"/>
              <a:t>Comprehensive Economic Development Strategy (CEDS)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D5AC1-21CE-B732-E7B5-0816AB4A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314" y="3686631"/>
            <a:ext cx="6618227" cy="1742757"/>
          </a:xfrm>
        </p:spPr>
        <p:txBody>
          <a:bodyPr anchor="ctr">
            <a:normAutofit/>
          </a:bodyPr>
          <a:lstStyle/>
          <a:p>
            <a:r>
              <a:rPr lang="en-US" sz="3600" i="1">
                <a:solidFill>
                  <a:schemeClr val="bg1">
                    <a:lumMod val="50000"/>
                  </a:schemeClr>
                </a:solidFill>
              </a:rPr>
              <a:t>Becoming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an </a:t>
            </a:r>
          </a:p>
          <a:p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Economic Development District?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FE9A5-979E-AA83-7ECC-A963D655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70" y="268715"/>
            <a:ext cx="4702916" cy="63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5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90B-CF4A-2C55-77E7-B3830EBBB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1" y="530181"/>
            <a:ext cx="10894422" cy="958986"/>
          </a:xfrm>
        </p:spPr>
        <p:txBody>
          <a:bodyPr anchor="t"/>
          <a:lstStyle/>
          <a:p>
            <a:r>
              <a:rPr lang="en-US" b="1" dirty="0"/>
              <a:t>West Central Vermont CEDS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D5AC1-21CE-B732-E7B5-0816AB4A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" y="1603624"/>
            <a:ext cx="2124891" cy="566057"/>
          </a:xfrm>
        </p:spPr>
        <p:txBody>
          <a:bodyPr anchor="t">
            <a:normAutofit/>
          </a:bodyPr>
          <a:lstStyle/>
          <a:p>
            <a:r>
              <a:rPr lang="en-US" sz="2800" b="1" i="1" dirty="0"/>
              <a:t>What is: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91917C-92FE-4703-8CD1-270E04C5A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96379"/>
              </p:ext>
            </p:extLst>
          </p:nvPr>
        </p:nvGraphicFramePr>
        <p:xfrm>
          <a:off x="487681" y="2284139"/>
          <a:ext cx="11216640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6">
                  <a:extLst>
                    <a:ext uri="{9D8B030D-6E8A-4147-A177-3AD203B41FA5}">
                      <a16:colId xmlns:a16="http://schemas.microsoft.com/office/drawing/2014/main" val="2967860454"/>
                    </a:ext>
                  </a:extLst>
                </a:gridCol>
                <a:gridCol w="10223864">
                  <a:extLst>
                    <a:ext uri="{9D8B030D-6E8A-4147-A177-3AD203B41FA5}">
                      <a16:colId xmlns:a16="http://schemas.microsoft.com/office/drawing/2014/main" val="338754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EDA: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U.S. Economic Development Administration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39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Mission: </a:t>
                      </a:r>
                      <a:r>
                        <a:rPr lang="en-US" sz="20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 lead the federal economic development agenda by promoting innovation and competitiveness, preparing American regions for growth and success in the worldwide economy.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4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CEDS: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Comprehensive Economic Development Strategy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22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s</a:t>
                      </a:r>
                      <a:r>
                        <a:rPr lang="en-US" sz="20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rriweather Web"/>
                        </a:rPr>
                        <a:t>trategic blueprint for regional economic development. The result of a regionally-owned planning process designed to guide the economic prosperity and resiliency of an area or region. It provides a coordinating mechanism for individuals, organizations, local governments, and private industry to engage in a meaningful conversation and debate about the economic direction of their region. 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Between Oct 2021 and March 2023, the RPCs and RDCs of Chittenden, Addison, and Rutland Counties, and Central Vermont, implemented a public input-driven planning process funded by the EDA to develop the West Central VT CEDS. It was submitted to the US EDA in May and approved on June 6, 2023. 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90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17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90B-CF4A-2C55-77E7-B3830EBBB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1" y="530181"/>
            <a:ext cx="10894422" cy="958986"/>
          </a:xfrm>
        </p:spPr>
        <p:txBody>
          <a:bodyPr anchor="t"/>
          <a:lstStyle/>
          <a:p>
            <a:r>
              <a:rPr lang="en-US" b="1" dirty="0"/>
              <a:t>West Central Vermont CEDS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9716328-E370-4304-BBAB-3DD6BC6CB3FC}"/>
              </a:ext>
            </a:extLst>
          </p:cNvPr>
          <p:cNvSpPr txBox="1">
            <a:spLocks/>
          </p:cNvSpPr>
          <p:nvPr/>
        </p:nvSpPr>
        <p:spPr>
          <a:xfrm>
            <a:off x="130628" y="1603624"/>
            <a:ext cx="2124891" cy="566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/>
              <a:t>What is: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2819D3-5AB1-4526-8E62-AF397E899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61063"/>
              </p:ext>
            </p:extLst>
          </p:nvPr>
        </p:nvGraphicFramePr>
        <p:xfrm>
          <a:off x="487681" y="2284139"/>
          <a:ext cx="1121664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6">
                  <a:extLst>
                    <a:ext uri="{9D8B030D-6E8A-4147-A177-3AD203B41FA5}">
                      <a16:colId xmlns:a16="http://schemas.microsoft.com/office/drawing/2014/main" val="2967860454"/>
                    </a:ext>
                  </a:extLst>
                </a:gridCol>
                <a:gridCol w="10223864">
                  <a:extLst>
                    <a:ext uri="{9D8B030D-6E8A-4147-A177-3AD203B41FA5}">
                      <a16:colId xmlns:a16="http://schemas.microsoft.com/office/drawing/2014/main" val="338754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EDD: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Economic Development District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39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Economic Development Districts (EDDs) are multi-jurisdictional entities, commonly composed of multiple counties and, in certain cases, even cross-state borders. They collaborate and coordinate to implement a locally-based, regionally-driven economic development strategic blueprint (CEDS), making the region eligible for federal funding through the EDA.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452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9731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Eligibility Requirements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22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Approved CEDS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 least one geographical area within the designated service boundaries that meets EDA’s regional distress criteria. (Distressed census tracts are defined as having an unemployment rate that is 1 point greater than the national average, looking back over 24 months, or per capita income that is 80% or lower than the national average. The West Central CEDS Region has 13 DCTs.)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90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8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90B-CF4A-2C55-77E7-B3830EBBB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1" y="530181"/>
            <a:ext cx="10894422" cy="958986"/>
          </a:xfrm>
        </p:spPr>
        <p:txBody>
          <a:bodyPr anchor="t"/>
          <a:lstStyle/>
          <a:p>
            <a:r>
              <a:rPr lang="en-US" b="1" dirty="0"/>
              <a:t>West Central Vermont CEDS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D5AC1-21CE-B732-E7B5-0816AB4A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543" y="2169681"/>
            <a:ext cx="10322560" cy="4300788"/>
          </a:xfrm>
        </p:spPr>
        <p:txBody>
          <a:bodyPr anchor="t">
            <a:normAutofit fontScale="25000" lnSpcReduction="20000"/>
          </a:bodyPr>
          <a:lstStyle/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a formal structure to continue regional economic development collaboration, planning, and establishing priorities for Federal investment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 become eligible for competitive EDA funding for infrastructure, planning, and other economic and community development activities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Entire region eligible for EDA funding instead of only distressed census tracts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for non-competitive, priority EDA funding awarded to EDDs only (e.g., disaster assistance)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for additional economic development funding for planning, technical assistance to EDA applicants, and organizational capacity funding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Higher priority for other Federal funding for projects from within the EDD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Vermont statewide development of CEDS and EDD designations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dirty="0"/>
              <a:t>	</a:t>
            </a:r>
          </a:p>
          <a:p>
            <a:pPr algn="l"/>
            <a:endParaRPr lang="en-US" dirty="0"/>
          </a:p>
          <a:p>
            <a:pPr algn="l"/>
            <a:endParaRPr lang="en-US" sz="3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24D49E-E5A2-4739-B51D-6B99D183CFE5}"/>
              </a:ext>
            </a:extLst>
          </p:cNvPr>
          <p:cNvSpPr txBox="1">
            <a:spLocks/>
          </p:cNvSpPr>
          <p:nvPr/>
        </p:nvSpPr>
        <p:spPr>
          <a:xfrm>
            <a:off x="348343" y="1603624"/>
            <a:ext cx="3280228" cy="566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i="1" dirty="0"/>
              <a:t>WHY BE AN EDD?</a:t>
            </a:r>
          </a:p>
        </p:txBody>
      </p:sp>
    </p:spTree>
    <p:extLst>
      <p:ext uri="{BB962C8B-B14F-4D97-AF65-F5344CB8AC3E}">
        <p14:creationId xmlns:p14="http://schemas.microsoft.com/office/powerpoint/2010/main" val="205469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90B-CF4A-2C55-77E7-B3830EBBB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1" y="530181"/>
            <a:ext cx="10894422" cy="958986"/>
          </a:xfrm>
        </p:spPr>
        <p:txBody>
          <a:bodyPr anchor="t"/>
          <a:lstStyle/>
          <a:p>
            <a:r>
              <a:rPr lang="en-US" b="1" dirty="0"/>
              <a:t>West Central Vermont CEDS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D5AC1-21CE-B732-E7B5-0816AB4A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71" y="2284137"/>
            <a:ext cx="10522858" cy="4186331"/>
          </a:xfrm>
        </p:spPr>
        <p:txBody>
          <a:bodyPr anchor="t">
            <a:normAutofit fontScale="550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January 2023 		Create a CEDS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March 2023 		CEDS Adoption by Regional Partner Boards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May 2023 			Submit CEDS for EDA Approval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June 2023 			Obtain CEDS Approval from EDA</a:t>
            </a:r>
          </a:p>
          <a:p>
            <a:pPr marL="571500" indent="-571500" algn="l">
              <a:buFont typeface="Wingdings" panose="05000000000000000000" pitchFamily="2" charset="2"/>
              <a:buChar char="q"/>
              <a:tabLst>
                <a:tab pos="574675" algn="l"/>
              </a:tabLst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	July 2023 			Create EDD Governing Body documents (Bylaws, MOU)</a:t>
            </a:r>
          </a:p>
          <a:p>
            <a:pPr marL="571500" indent="-571500" algn="l">
              <a:buFont typeface="Wingdings" panose="05000000000000000000" pitchFamily="2" charset="2"/>
              <a:buChar char="q"/>
              <a:tabLst>
                <a:tab pos="574675" algn="l"/>
              </a:tabLst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September/October 2023 	EDD Structure Approval by Regional Partner Boards</a:t>
            </a:r>
          </a:p>
          <a:p>
            <a:pPr marL="571500" indent="-571500" algn="l">
              <a:buFont typeface="Wingdings" panose="05000000000000000000" pitchFamily="2" charset="2"/>
              <a:buChar char="q"/>
              <a:tabLst>
                <a:tab pos="574675" algn="l"/>
              </a:tabLst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October 2023 		Apply to EDA</a:t>
            </a:r>
          </a:p>
          <a:p>
            <a:pPr marL="571500" indent="-571500" algn="l">
              <a:buFont typeface="Wingdings" panose="05000000000000000000" pitchFamily="2" charset="2"/>
              <a:buChar char="q"/>
              <a:tabLst>
                <a:tab pos="574675" algn="l"/>
              </a:tabLst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Unknown			Obtain EDD Designation from EDA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dirty="0"/>
              <a:t>	</a:t>
            </a:r>
          </a:p>
          <a:p>
            <a:pPr algn="l"/>
            <a:endParaRPr lang="en-US" dirty="0"/>
          </a:p>
          <a:p>
            <a:pPr algn="l"/>
            <a:endParaRPr lang="en-US" sz="3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B8BB35-A86F-4867-B9E0-3117F033528F}"/>
              </a:ext>
            </a:extLst>
          </p:cNvPr>
          <p:cNvSpPr txBox="1">
            <a:spLocks/>
          </p:cNvSpPr>
          <p:nvPr/>
        </p:nvSpPr>
        <p:spPr>
          <a:xfrm>
            <a:off x="348342" y="1603624"/>
            <a:ext cx="7286172" cy="566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i="1" dirty="0"/>
              <a:t>WHERE ARE WE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407833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0AF72AEA12F4BAABD33FD74555AC7" ma:contentTypeVersion="18" ma:contentTypeDescription="Create a new document." ma:contentTypeScope="" ma:versionID="102d230cbab52cdaf764d3fc1cc67432">
  <xsd:schema xmlns:xsd="http://www.w3.org/2001/XMLSchema" xmlns:xs="http://www.w3.org/2001/XMLSchema" xmlns:p="http://schemas.microsoft.com/office/2006/metadata/properties" xmlns:ns2="c81fa7bb-3214-4ae7-8fa9-6cc6a56edb83" xmlns:ns3="e3bc93da-2182-4498-b528-a824f57a4b8b" targetNamespace="http://schemas.microsoft.com/office/2006/metadata/properties" ma:root="true" ma:fieldsID="0a99574a65ceaa987b5c46b56232089b" ns2:_="" ns3:_="">
    <xsd:import namespace="c81fa7bb-3214-4ae7-8fa9-6cc6a56edb83"/>
    <xsd:import namespace="e3bc93da-2182-4498-b528-a824f57a4b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fa7bb-3214-4ae7-8fa9-6cc6a56ed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2155527-6ac4-4b83-bc98-6587f37a35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c93da-2182-4498-b528-a824f57a4b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11d7483-865f-474d-843c-ada2a64c18f5}" ma:internalName="TaxCatchAll" ma:showField="CatchAllData" ma:web="e3bc93da-2182-4498-b528-a824f57a4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1fa7bb-3214-4ae7-8fa9-6cc6a56edb83">
      <Terms xmlns="http://schemas.microsoft.com/office/infopath/2007/PartnerControls"/>
    </lcf76f155ced4ddcb4097134ff3c332f>
    <TaxCatchAll xmlns="e3bc93da-2182-4498-b528-a824f57a4b8b" xsi:nil="true"/>
  </documentManagement>
</p:properties>
</file>

<file path=customXml/itemProps1.xml><?xml version="1.0" encoding="utf-8"?>
<ds:datastoreItem xmlns:ds="http://schemas.openxmlformats.org/officeDocument/2006/customXml" ds:itemID="{9095B61F-5D34-4CF8-BCFF-B0C07BD8D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1fa7bb-3214-4ae7-8fa9-6cc6a56edb83"/>
    <ds:schemaRef ds:uri="e3bc93da-2182-4498-b528-a824f57a4b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EEEC73-507D-4E17-A118-874EAC5472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A480FE-56EE-4D27-86FF-DB9421A8FFBF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e3bc93da-2182-4498-b528-a824f57a4b8b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c81fa7bb-3214-4ae7-8fa9-6cc6a56edb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537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Merriweather Web</vt:lpstr>
      <vt:lpstr>Wingdings</vt:lpstr>
      <vt:lpstr>Office Theme</vt:lpstr>
      <vt:lpstr>West Central Vermont  Comprehensive Economic Development Strategy (CEDS)</vt:lpstr>
      <vt:lpstr>West Central Vermont CEDS</vt:lpstr>
      <vt:lpstr>West Central Vermont CEDS</vt:lpstr>
      <vt:lpstr>West Central Vermont CEDS</vt:lpstr>
      <vt:lpstr>West Central Vermont CEDS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Central Vermont  CEDS</dc:title>
  <dc:creator>Fred Kenney</dc:creator>
  <cp:lastModifiedBy>Christian Meyer</cp:lastModifiedBy>
  <cp:revision>11</cp:revision>
  <dcterms:created xsi:type="dcterms:W3CDTF">2023-05-15T17:49:33Z</dcterms:created>
  <dcterms:modified xsi:type="dcterms:W3CDTF">2023-07-18T21:04:02Z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0x010100A280AF72AEA12F4BAABD33FD74555AC7</vt:lpwstr>
  </property>
  <property fmtid="{D5CDD505-2E9C-101B-9397-08002B2CF9AE}" pid="3" name="MediaServiceImageTags">
    <vt:lpwstr/>
  </property>
</Properties>
</file>